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A5825-FF2D-4ACA-B9A4-3BA48B41FAF7}" type="datetimeFigureOut">
              <a:rPr lang="ru-RU" smtClean="0"/>
              <a:pPr/>
              <a:t>07.06.2016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A977D-1678-483F-8CC9-24AA43BE7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357189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Соревнование команды </a:t>
            </a:r>
            <a:r>
              <a:rPr lang="ru-RU" sz="1400" dirty="0" smtClean="0"/>
              <a:t>ПСЧ-55 </a:t>
            </a:r>
            <a:r>
              <a:rPr lang="ru-RU" sz="1400" dirty="0" smtClean="0"/>
              <a:t>по боевому развёртыванию </a:t>
            </a:r>
            <a:r>
              <a:rPr lang="ru-RU" sz="1400" dirty="0" smtClean="0"/>
              <a:t>в г.Карасук  27.04.2016</a:t>
            </a:r>
            <a:endParaRPr lang="ru-RU" sz="1400" dirty="0"/>
          </a:p>
        </p:txBody>
      </p:sp>
      <p:pic>
        <p:nvPicPr>
          <p:cNvPr id="1026" name="Picture 2" descr="E:\Документы Снегирёв С.В\Боевое разв. 27.04.2016\1 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125"/>
            <a:ext cx="9143999" cy="649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Соревнование команды ПСЧ-55 по боевому развёртыванию в г.Карасук  27.04.2016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в ПСЧ-55  28.04.2016 года</dc:title>
  <dc:creator>Admin</dc:creator>
  <cp:lastModifiedBy>Admin</cp:lastModifiedBy>
  <cp:revision>4</cp:revision>
  <dcterms:created xsi:type="dcterms:W3CDTF">2016-06-07T03:48:15Z</dcterms:created>
  <dcterms:modified xsi:type="dcterms:W3CDTF">2016-06-07T03:57:30Z</dcterms:modified>
</cp:coreProperties>
</file>