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День </a:t>
            </a:r>
            <a:r>
              <a:rPr lang="ru-RU" sz="1400" smtClean="0"/>
              <a:t>защиты детей </a:t>
            </a:r>
            <a:r>
              <a:rPr lang="ru-RU" sz="1400" smtClean="0"/>
              <a:t>в </a:t>
            </a:r>
            <a:r>
              <a:rPr lang="ru-RU" sz="1400" smtClean="0"/>
              <a:t>ПСЧ-55 01.06.2016 </a:t>
            </a:r>
            <a:endParaRPr lang="ru-RU" sz="1400" dirty="0"/>
          </a:p>
        </p:txBody>
      </p:sp>
      <p:pic>
        <p:nvPicPr>
          <p:cNvPr id="4" name="Рисунок 3" descr="C:\Documents and Settings\Admin\Рабочий стол\IMG_18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День защиты детей в ПСЧ-55 01.06.2016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6</cp:revision>
  <dcterms:created xsi:type="dcterms:W3CDTF">2016-06-07T03:48:15Z</dcterms:created>
  <dcterms:modified xsi:type="dcterms:W3CDTF">2016-06-07T04:09:18Z</dcterms:modified>
</cp:coreProperties>
</file>