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Вручение благодарственных писем на собрании </a:t>
            </a:r>
            <a:r>
              <a:rPr lang="ru-RU" sz="1400" dirty="0" smtClean="0"/>
              <a:t>в ПСЧ-55  28.04.2016 года</a:t>
            </a:r>
            <a:endParaRPr lang="ru-RU" sz="1400" dirty="0"/>
          </a:p>
        </p:txBody>
      </p:sp>
      <p:pic>
        <p:nvPicPr>
          <p:cNvPr id="3" name="Picture 2" descr="E:\Документы Снегирёв С.В\29.04.2016 собрание с привлечением депутата\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125"/>
            <a:ext cx="9143999" cy="649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Вручение благодарственных писем на собрании в ПСЧ-55  28.04.2016 года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2</cp:revision>
  <dcterms:created xsi:type="dcterms:W3CDTF">2016-06-07T03:48:15Z</dcterms:created>
  <dcterms:modified xsi:type="dcterms:W3CDTF">2016-06-07T03:54:31Z</dcterms:modified>
</cp:coreProperties>
</file>