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5825-FF2D-4ACA-B9A4-3BA48B41FAF7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977D-1678-483F-8CC9-24AA43BE7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5825-FF2D-4ACA-B9A4-3BA48B41FAF7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977D-1678-483F-8CC9-24AA43BE7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5825-FF2D-4ACA-B9A4-3BA48B41FAF7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977D-1678-483F-8CC9-24AA43BE7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5825-FF2D-4ACA-B9A4-3BA48B41FAF7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977D-1678-483F-8CC9-24AA43BE7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5825-FF2D-4ACA-B9A4-3BA48B41FAF7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977D-1678-483F-8CC9-24AA43BE7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5825-FF2D-4ACA-B9A4-3BA48B41FAF7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977D-1678-483F-8CC9-24AA43BE7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5825-FF2D-4ACA-B9A4-3BA48B41FAF7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977D-1678-483F-8CC9-24AA43BE7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5825-FF2D-4ACA-B9A4-3BA48B41FAF7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977D-1678-483F-8CC9-24AA43BE7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5825-FF2D-4ACA-B9A4-3BA48B41FAF7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977D-1678-483F-8CC9-24AA43BE7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5825-FF2D-4ACA-B9A4-3BA48B41FAF7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977D-1678-483F-8CC9-24AA43BE7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5825-FF2D-4ACA-B9A4-3BA48B41FAF7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977D-1678-483F-8CC9-24AA43BE7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0A5825-FF2D-4ACA-B9A4-3BA48B41FAF7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2A977D-1678-483F-8CC9-24AA43BE7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0"/>
            <a:ext cx="7772400" cy="357189"/>
          </a:xfrm>
        </p:spPr>
        <p:txBody>
          <a:bodyPr>
            <a:normAutofit/>
          </a:bodyPr>
          <a:lstStyle/>
          <a:p>
            <a:r>
              <a:rPr lang="ru-RU" sz="1400" dirty="0" smtClean="0"/>
              <a:t>Соревнование команды ПСЧ-55 по боевому развёртыванию </a:t>
            </a:r>
            <a:r>
              <a:rPr lang="ru-RU" sz="1400" smtClean="0"/>
              <a:t>в </a:t>
            </a:r>
            <a:r>
              <a:rPr lang="ru-RU" sz="1400" smtClean="0"/>
              <a:t> с.Здвинск 20.04.2016</a:t>
            </a:r>
            <a:endParaRPr lang="ru-RU" sz="1400" dirty="0"/>
          </a:p>
        </p:txBody>
      </p:sp>
      <p:pic>
        <p:nvPicPr>
          <p:cNvPr id="3" name="Picture 2" descr="E:\Документы компьютера 10.09.15\фОТО\Боев.развёрт в ХПП 20.04.16\1 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363" y="365125"/>
            <a:ext cx="8169275" cy="61261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9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Соревнование команды ПСЧ-55 по боевому развёртыванию в  с.Здвинск 20.04.2016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Собрание в ПСЧ-55  28.04.2016 года</dc:title>
  <dc:creator>Admin</dc:creator>
  <cp:lastModifiedBy>Admin</cp:lastModifiedBy>
  <cp:revision>5</cp:revision>
  <dcterms:created xsi:type="dcterms:W3CDTF">2016-06-07T03:48:15Z</dcterms:created>
  <dcterms:modified xsi:type="dcterms:W3CDTF">2016-06-07T04:06:33Z</dcterms:modified>
</cp:coreProperties>
</file>